
<file path=[Content_Types].xml><?xml version="1.0" encoding="utf-8"?>
<Types xmlns="http://schemas.openxmlformats.org/package/2006/content-types"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2" d="100"/>
          <a:sy n="122" d="100"/>
        </p:scale>
        <p:origin x="-141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367FE-A70C-4DA9-BA12-0E2A01B110B1}" type="datetimeFigureOut">
              <a:rPr lang="en-US" smtClean="0"/>
              <a:pPr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7B63E-0773-47E4-B169-C2F44BFFBE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apidbbs.cn/" TargetMode="External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8367FE-A70C-4DA9-BA12-0E2A01B110B1}" type="datetimeFigureOut">
              <a:rPr lang="en-US" smtClean="0"/>
              <a:pPr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17B63E-0773-47E4-B169-C2F44BFFB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6084168" y="6487344"/>
            <a:ext cx="27109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粗倩简体" pitchFamily="65" charset="-122"/>
                <a:ea typeface="方正粗倩简体" pitchFamily="65" charset="-122"/>
              </a:rPr>
              <a:t>锐普论坛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粗倩简体" pitchFamily="65" charset="-122"/>
                <a:ea typeface="方正粗倩简体" pitchFamily="65" charset="-122"/>
              </a:rPr>
              <a:t>www.rapidbbs.cn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粗倩简体" pitchFamily="65" charset="-122"/>
                <a:ea typeface="方正粗倩简体" pitchFamily="65" charset="-122"/>
              </a:rPr>
              <a:t>璞石整理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方正粗倩简体" pitchFamily="65" charset="-122"/>
              <a:ea typeface="方正粗倩简体" pitchFamily="65" charset="-122"/>
            </a:endParaRPr>
          </a:p>
        </p:txBody>
      </p:sp>
      <p:sp>
        <p:nvSpPr>
          <p:cNvPr id="8" name="矩形 7">
            <a:hlinkClick r:id="rId3"/>
          </p:cNvPr>
          <p:cNvSpPr/>
          <p:nvPr userDrawn="1"/>
        </p:nvSpPr>
        <p:spPr>
          <a:xfrm>
            <a:off x="6084168" y="6381328"/>
            <a:ext cx="3168352" cy="4766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240375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Прямоугольник 178"/>
          <p:cNvSpPr/>
          <p:nvPr/>
        </p:nvSpPr>
        <p:spPr>
          <a:xfrm flipV="1">
            <a:off x="0" y="-2"/>
            <a:ext cx="9144000" cy="6858002"/>
          </a:xfrm>
          <a:prstGeom prst="rect">
            <a:avLst/>
          </a:prstGeom>
          <a:gradFill flip="none" rotWithShape="0">
            <a:gsLst>
              <a:gs pos="32000">
                <a:schemeClr val="bg1">
                  <a:lumMod val="85000"/>
                </a:schemeClr>
              </a:gs>
              <a:gs pos="50000">
                <a:schemeClr val="bg1"/>
              </a:gs>
            </a:gsLst>
            <a:lin ang="16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25" name="Group 31"/>
          <p:cNvGrpSpPr/>
          <p:nvPr/>
        </p:nvGrpSpPr>
        <p:grpSpPr>
          <a:xfrm>
            <a:off x="366683" y="2776804"/>
            <a:ext cx="2738466" cy="1561840"/>
            <a:chOff x="6215074" y="2827272"/>
            <a:chExt cx="1143008" cy="1560646"/>
          </a:xfrm>
        </p:grpSpPr>
        <p:sp>
          <p:nvSpPr>
            <p:cNvPr id="26" name="Rectangle 25"/>
            <p:cNvSpPr/>
            <p:nvPr/>
          </p:nvSpPr>
          <p:spPr>
            <a:xfrm>
              <a:off x="6215074" y="2827272"/>
              <a:ext cx="1143008" cy="1560646"/>
            </a:xfrm>
            <a:prstGeom prst="rect">
              <a:avLst/>
            </a:prstGeom>
            <a:gradFill>
              <a:gsLst>
                <a:gs pos="0">
                  <a:schemeClr val="tx1">
                    <a:lumMod val="65000"/>
                    <a:lumOff val="35000"/>
                  </a:schemeClr>
                </a:gs>
                <a:gs pos="80000">
                  <a:schemeClr val="bg1">
                    <a:lumMod val="7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6243326" y="2870680"/>
              <a:ext cx="1083869" cy="14595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5" name="Прямоугольник 26"/>
          <p:cNvSpPr/>
          <p:nvPr/>
        </p:nvSpPr>
        <p:spPr>
          <a:xfrm flipV="1">
            <a:off x="0" y="0"/>
            <a:ext cx="9144000" cy="785794"/>
          </a:xfrm>
          <a:prstGeom prst="rect">
            <a:avLst/>
          </a:prstGeom>
          <a:gradFill flip="none" rotWithShape="0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16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Box 44"/>
          <p:cNvSpPr txBox="1">
            <a:spLocks noChangeArrowheads="1"/>
          </p:cNvSpPr>
          <p:nvPr/>
        </p:nvSpPr>
        <p:spPr bwMode="auto">
          <a:xfrm>
            <a:off x="242590" y="232926"/>
            <a:ext cx="340071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28600" indent="-228600"/>
            <a:r>
              <a:rPr lang="en-US" sz="1600" b="1" dirty="0" smtClean="0">
                <a:latin typeface="Arial" pitchFamily="34" charset="0"/>
                <a:cs typeface="Arial" pitchFamily="34" charset="0"/>
              </a:rPr>
              <a:t>MONEY</a:t>
            </a:r>
            <a:endParaRPr lang="ru-RU" sz="1600" b="1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Down Arrow 17"/>
          <p:cNvSpPr/>
          <p:nvPr/>
        </p:nvSpPr>
        <p:spPr>
          <a:xfrm>
            <a:off x="1090588" y="1343783"/>
            <a:ext cx="1143008" cy="1262065"/>
          </a:xfrm>
          <a:prstGeom prst="downArrow">
            <a:avLst/>
          </a:prstGeom>
          <a:gradFill flip="none" rotWithShape="1">
            <a:gsLst>
              <a:gs pos="0">
                <a:schemeClr val="accent3"/>
              </a:gs>
              <a:gs pos="100000">
                <a:schemeClr val="accent4"/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44"/>
          <p:cNvSpPr txBox="1">
            <a:spLocks noChangeArrowheads="1"/>
          </p:cNvSpPr>
          <p:nvPr/>
        </p:nvSpPr>
        <p:spPr bwMode="auto">
          <a:xfrm>
            <a:off x="676247" y="2947984"/>
            <a:ext cx="2343175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28600" indent="-228600"/>
            <a:r>
              <a:rPr lang="en-US" sz="7000" b="1" dirty="0" smtClean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5,03</a:t>
            </a:r>
            <a:r>
              <a:rPr lang="en-US" sz="3000" b="1" dirty="0" smtClean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%</a:t>
            </a:r>
            <a:endParaRPr lang="ru-RU" sz="3000" b="1" dirty="0">
              <a:solidFill>
                <a:schemeClr val="accent3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3200380" y="2776804"/>
            <a:ext cx="2738466" cy="1561840"/>
            <a:chOff x="6215074" y="2827272"/>
            <a:chExt cx="1143008" cy="1560646"/>
          </a:xfrm>
        </p:grpSpPr>
        <p:sp>
          <p:nvSpPr>
            <p:cNvPr id="33" name="Rectangle 32"/>
            <p:cNvSpPr/>
            <p:nvPr/>
          </p:nvSpPr>
          <p:spPr>
            <a:xfrm>
              <a:off x="6215074" y="2827272"/>
              <a:ext cx="1143008" cy="1560646"/>
            </a:xfrm>
            <a:prstGeom prst="rect">
              <a:avLst/>
            </a:prstGeom>
            <a:gradFill>
              <a:gsLst>
                <a:gs pos="0">
                  <a:schemeClr val="tx1">
                    <a:lumMod val="65000"/>
                    <a:lumOff val="35000"/>
                  </a:schemeClr>
                </a:gs>
                <a:gs pos="80000">
                  <a:schemeClr val="bg1">
                    <a:lumMod val="7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6243326" y="2870680"/>
              <a:ext cx="1083869" cy="14595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5" name="TextBox 44"/>
          <p:cNvSpPr txBox="1">
            <a:spLocks noChangeArrowheads="1"/>
          </p:cNvSpPr>
          <p:nvPr/>
        </p:nvSpPr>
        <p:spPr bwMode="auto">
          <a:xfrm>
            <a:off x="3528994" y="2947984"/>
            <a:ext cx="2343175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28600" indent="-228600"/>
            <a:r>
              <a:rPr lang="ru-RU" sz="70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0</a:t>
            </a:r>
            <a:r>
              <a:rPr lang="en-US" sz="70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,03</a:t>
            </a:r>
            <a:r>
              <a:rPr lang="en-US" sz="30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%</a:t>
            </a:r>
            <a:endParaRPr lang="ru-RU" sz="30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6019770" y="2776804"/>
            <a:ext cx="2738466" cy="1561840"/>
            <a:chOff x="6215074" y="2827272"/>
            <a:chExt cx="1143008" cy="1560646"/>
          </a:xfrm>
        </p:grpSpPr>
        <p:sp>
          <p:nvSpPr>
            <p:cNvPr id="37" name="Rectangle 36"/>
            <p:cNvSpPr/>
            <p:nvPr/>
          </p:nvSpPr>
          <p:spPr>
            <a:xfrm>
              <a:off x="6215074" y="2827272"/>
              <a:ext cx="1143008" cy="1560646"/>
            </a:xfrm>
            <a:prstGeom prst="rect">
              <a:avLst/>
            </a:prstGeom>
            <a:gradFill>
              <a:gsLst>
                <a:gs pos="0">
                  <a:schemeClr val="tx1">
                    <a:lumMod val="65000"/>
                    <a:lumOff val="35000"/>
                  </a:schemeClr>
                </a:gs>
                <a:gs pos="80000">
                  <a:schemeClr val="bg1">
                    <a:lumMod val="7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6243326" y="2870680"/>
              <a:ext cx="1083869" cy="14595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9" name="TextBox 44"/>
          <p:cNvSpPr txBox="1">
            <a:spLocks noChangeArrowheads="1"/>
          </p:cNvSpPr>
          <p:nvPr/>
        </p:nvSpPr>
        <p:spPr bwMode="auto">
          <a:xfrm>
            <a:off x="6357941" y="2947984"/>
            <a:ext cx="2343175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28600" indent="-228600"/>
            <a:r>
              <a:rPr lang="ru-RU" sz="70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7</a:t>
            </a:r>
            <a:r>
              <a:rPr lang="en-US" sz="70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</a:t>
            </a:r>
            <a:r>
              <a:rPr lang="ru-RU" sz="70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16</a:t>
            </a:r>
            <a:r>
              <a:rPr lang="en-US" sz="30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%</a:t>
            </a:r>
            <a:endParaRPr lang="ru-RU" sz="30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Picture 10" descr="C:\Documents and Settings\Admin\Рабочий стол\diagrams\Money\PNG\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45346" y="4105717"/>
            <a:ext cx="2670058" cy="1579184"/>
          </a:xfrm>
          <a:prstGeom prst="rect">
            <a:avLst/>
          </a:prstGeom>
          <a:noFill/>
        </p:spPr>
      </p:pic>
      <p:pic>
        <p:nvPicPr>
          <p:cNvPr id="15" name="Picture 11" descr="C:\Documents and Settings\Admin\Рабочий стол\diagrams\Money\PNG\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3818" y="4135356"/>
            <a:ext cx="2291190" cy="1711358"/>
          </a:xfrm>
          <a:prstGeom prst="rect">
            <a:avLst/>
          </a:prstGeom>
          <a:noFill/>
        </p:spPr>
      </p:pic>
      <p:pic>
        <p:nvPicPr>
          <p:cNvPr id="16" name="Picture 12" descr="C:\Documents and Settings\Admin\Рабочий стол\diagrams\Money\PNG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24" y="3999732"/>
            <a:ext cx="1619336" cy="1787762"/>
          </a:xfrm>
          <a:prstGeom prst="rect">
            <a:avLst/>
          </a:prstGeom>
          <a:noFill/>
        </p:spPr>
      </p:pic>
      <p:sp>
        <p:nvSpPr>
          <p:cNvPr id="40" name="Прямоугольник 121"/>
          <p:cNvSpPr/>
          <p:nvPr/>
        </p:nvSpPr>
        <p:spPr>
          <a:xfrm>
            <a:off x="909582" y="5857120"/>
            <a:ext cx="14478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latin typeface="Arial" pitchFamily="34" charset="0"/>
                <a:cs typeface="Arial" pitchFamily="34" charset="0"/>
              </a:rPr>
              <a:t>EXAMPLE TEXT</a:t>
            </a:r>
          </a:p>
        </p:txBody>
      </p:sp>
      <p:sp>
        <p:nvSpPr>
          <p:cNvPr id="41" name="Прямоугольник 121"/>
          <p:cNvSpPr/>
          <p:nvPr/>
        </p:nvSpPr>
        <p:spPr>
          <a:xfrm>
            <a:off x="3762337" y="5857120"/>
            <a:ext cx="14478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latin typeface="Arial" pitchFamily="34" charset="0"/>
                <a:cs typeface="Arial" pitchFamily="34" charset="0"/>
              </a:rPr>
              <a:t>EXAMPLE TEXT</a:t>
            </a:r>
          </a:p>
        </p:txBody>
      </p:sp>
      <p:sp>
        <p:nvSpPr>
          <p:cNvPr id="42" name="Прямоугольник 121"/>
          <p:cNvSpPr/>
          <p:nvPr/>
        </p:nvSpPr>
        <p:spPr>
          <a:xfrm>
            <a:off x="6781760" y="5857120"/>
            <a:ext cx="14478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latin typeface="Arial" pitchFamily="34" charset="0"/>
                <a:cs typeface="Arial" pitchFamily="34" charset="0"/>
              </a:rPr>
              <a:t>EXAMPLE TEXT</a:t>
            </a:r>
          </a:p>
        </p:txBody>
      </p:sp>
      <p:sp>
        <p:nvSpPr>
          <p:cNvPr id="43" name="Down Arrow 42"/>
          <p:cNvSpPr/>
          <p:nvPr/>
        </p:nvSpPr>
        <p:spPr>
          <a:xfrm rot="10800000">
            <a:off x="3981445" y="1343783"/>
            <a:ext cx="1143008" cy="1262065"/>
          </a:xfrm>
          <a:prstGeom prst="downArrow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Down Arrow 46"/>
          <p:cNvSpPr/>
          <p:nvPr/>
        </p:nvSpPr>
        <p:spPr>
          <a:xfrm rot="10800000">
            <a:off x="6772270" y="1343783"/>
            <a:ext cx="1143008" cy="1262065"/>
          </a:xfrm>
          <a:prstGeom prst="downArrow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47230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mycolors">
      <a:dk1>
        <a:sysClr val="windowText" lastClr="000000"/>
      </a:dk1>
      <a:lt1>
        <a:sysClr val="window" lastClr="FFFFFF"/>
      </a:lt1>
      <a:dk2>
        <a:srgbClr val="0070C0"/>
      </a:dk2>
      <a:lt2>
        <a:srgbClr val="4EE7FC"/>
      </a:lt2>
      <a:accent1>
        <a:srgbClr val="A00000"/>
      </a:accent1>
      <a:accent2>
        <a:srgbClr val="FF0000"/>
      </a:accent2>
      <a:accent3>
        <a:srgbClr val="127D12"/>
      </a:accent3>
      <a:accent4>
        <a:srgbClr val="28D728"/>
      </a:accent4>
      <a:accent5>
        <a:srgbClr val="FF9900"/>
      </a:accent5>
      <a:accent6>
        <a:srgbClr val="FFFF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16</Words>
  <Application>Microsoft Office PowerPoint</Application>
  <PresentationFormat>全屏显示(4:3)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Theme</vt:lpstr>
      <vt:lpstr>幻灯片 1</vt:lpstr>
    </vt:vector>
  </TitlesOfParts>
  <Company>CtrlSoft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图表大分享[璞石整理 锐普首发]</dc:title>
  <dc:creator>Admin</dc:creator>
  <dc:description/>
  <cp:lastModifiedBy>Administrator</cp:lastModifiedBy>
  <cp:revision>32</cp:revision>
  <dcterms:created xsi:type="dcterms:W3CDTF">2010-11-26T09:48:13Z</dcterms:created>
  <dcterms:modified xsi:type="dcterms:W3CDTF">2015-07-10T09:53:25Z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图表大分享[璞石整理 锐普首发]</vt:lpwstr>
  </property>
  <property fmtid="{D5CDD505-2E9C-101B-9397-08002B2CF9AE}" pid="3" name="SlideDescription">
    <vt:lpwstr/>
  </property>
</Properties>
</file>